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FF1DC38-F3D9-4F51-ACE5-CF1FB1491BC3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6F616AE-AE07-435D-8370-3B5F01F26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1DC38-F3D9-4F51-ACE5-CF1FB1491BC3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616AE-AE07-435D-8370-3B5F01F26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FF1DC38-F3D9-4F51-ACE5-CF1FB1491BC3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F616AE-AE07-435D-8370-3B5F01F26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1DC38-F3D9-4F51-ACE5-CF1FB1491BC3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616AE-AE07-435D-8370-3B5F01F26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F1DC38-F3D9-4F51-ACE5-CF1FB1491BC3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6F616AE-AE07-435D-8370-3B5F01F26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1DC38-F3D9-4F51-ACE5-CF1FB1491BC3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616AE-AE07-435D-8370-3B5F01F26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1DC38-F3D9-4F51-ACE5-CF1FB1491BC3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616AE-AE07-435D-8370-3B5F01F26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1DC38-F3D9-4F51-ACE5-CF1FB1491BC3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616AE-AE07-435D-8370-3B5F01F26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F1DC38-F3D9-4F51-ACE5-CF1FB1491BC3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616AE-AE07-435D-8370-3B5F01F26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1DC38-F3D9-4F51-ACE5-CF1FB1491BC3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616AE-AE07-435D-8370-3B5F01F26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1DC38-F3D9-4F51-ACE5-CF1FB1491BC3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616AE-AE07-435D-8370-3B5F01F266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FF1DC38-F3D9-4F51-ACE5-CF1FB1491BC3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6F616AE-AE07-435D-8370-3B5F01F26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over dir="r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533400"/>
            <a:ext cx="6380240" cy="2868168"/>
          </a:xfrm>
        </p:spPr>
        <p:txBody>
          <a:bodyPr/>
          <a:lstStyle/>
          <a:p>
            <a:r>
              <a:rPr lang="ru-RU" dirty="0"/>
              <a:t>Русская культура XVII–XVIII </a:t>
            </a:r>
            <a:r>
              <a:rPr lang="ru-RU" dirty="0" smtClean="0"/>
              <a:t>вв.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5643578"/>
            <a:ext cx="5114778" cy="11012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Выполнила</a:t>
            </a:r>
          </a:p>
          <a:p>
            <a:r>
              <a:rPr lang="ru-RU" dirty="0" smtClean="0"/>
              <a:t>ученица 10 «Б» класса</a:t>
            </a:r>
          </a:p>
          <a:p>
            <a:r>
              <a:rPr lang="ru-RU" dirty="0" smtClean="0"/>
              <a:t>Панина Мария</a:t>
            </a:r>
            <a:endParaRPr lang="ru-RU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7572428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русский писатель-просветитель Денис Иванович Фонвизин (1744/1745-1792),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1" y="1214422"/>
            <a:ext cx="421407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072462" cy="128588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российский историк и писатель Николай Михайлович Карамзин (1766–1826).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14422"/>
            <a:ext cx="4071966" cy="54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400" dirty="0" smtClean="0"/>
              <a:t>В XVII в. большинство европейских стран пошли по пути «буржуазного развития», а Россия задержалась на этапе феодальных отношений. Это во многом мешало развитию русской культуры, которая как бы осталась на этапе средневековья. Но несмотря на это, стали намечаться новые тенденции.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214282" y="428604"/>
            <a:ext cx="7500990" cy="1143008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/>
              <a:t>Попытки вывести Россию на более высокий уровень делаются во время правления первого российского императора Петра I Великого (1672–1725).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857356" y="1610010"/>
            <a:ext cx="3929090" cy="513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7429552" cy="464347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		Развиваются внешние связи России с другими государствами мира. В XVIII в. начинает складываться капиталистический уклад. Главное культурное событие этого времени - окончательное формирование национальной русской культуры. </a:t>
            </a:r>
          </a:p>
          <a:p>
            <a:pPr algn="just">
              <a:buNone/>
            </a:pPr>
            <a:r>
              <a:rPr lang="ru-RU" sz="2400" dirty="0" smtClean="0"/>
              <a:t>		Начинают развиваться новые направления культуры, такие как наука, светская живопись, художественная литература, театр и др. </a:t>
            </a:r>
          </a:p>
          <a:p>
            <a:pPr algn="just">
              <a:buNone/>
            </a:pPr>
            <a:r>
              <a:rPr lang="ru-RU" sz="2400" dirty="0" smtClean="0"/>
              <a:t> 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000504"/>
            <a:ext cx="2857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357694"/>
            <a:ext cx="2843316" cy="18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2091525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7429552" cy="2214578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		Несмотря на возвращение к традициям, к концу XVII в. а начинают складываться новые архитектурные направления. Одним из наиболее ярких стилей, богатых на украшения и узоры, был стиль московского барокко. </a:t>
            </a:r>
          </a:p>
          <a:p>
            <a:endParaRPr lang="ru-RU" dirty="0"/>
          </a:p>
        </p:txBody>
      </p:sp>
      <p:pic>
        <p:nvPicPr>
          <p:cNvPr id="3074" name="Picture 2" descr="C:\Documents and Settings\Admin\Рабочий стол\barokko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3643314"/>
            <a:ext cx="3770325" cy="271483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85992"/>
            <a:ext cx="3071834" cy="335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7572428" cy="2214578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		Огромное развитие имела живопись. Здесь появляется новый бытовой жанр, портретная живопись, которая использует приемы иконописи. Такая портретная живопись получила название парсуна.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43182"/>
            <a:ext cx="2738441" cy="393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643182"/>
            <a:ext cx="328157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7858180" cy="3429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	В XVIII в. большое значение в развитии государства приобретает образование. Появляются школы, в том числе и ряд профессиональных школ. С 1724 г. начинает работать Академия наук, а в 1755 г. при содействии русского ученого мирового значения Михаила Васильевича Ломоносова (1711–1765) открывается первый Московский университет. Уже к концу XVIII в. в России насчитывается 550 учебных заведений.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00438"/>
            <a:ext cx="550072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7858180" cy="18573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/>
              <a:t>В 1702 г. по приказу Петра I был создан первый в России публичный общедоступный театр в Москве. Вскоре театры стали появляться и в других городах России.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428868"/>
            <a:ext cx="5000660" cy="368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7429552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	Стала развиваться и художественная литература. Крупнейшими ее представителями стали русский поэт, представитель русского классицизма Гаврила Романович Державин (1743–1816),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71678"/>
            <a:ext cx="4014795" cy="469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</TotalTime>
  <Words>54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Русская культура XVII–XVIII вв.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культура XVII–XVIII вв. </dc:title>
  <dc:creator>Admin</dc:creator>
  <cp:lastModifiedBy>Admin</cp:lastModifiedBy>
  <cp:revision>5</cp:revision>
  <dcterms:created xsi:type="dcterms:W3CDTF">2011-02-11T10:44:33Z</dcterms:created>
  <dcterms:modified xsi:type="dcterms:W3CDTF">2011-02-12T08:41:38Z</dcterms:modified>
</cp:coreProperties>
</file>